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5143500" type="screen16x9"/>
  <p:notesSz cx="6858000" cy="9144000"/>
  <p:embeddedFontLst>
    <p:embeddedFont>
      <p:font typeface="Helvetica Neue" panose="02000503000000020004" pitchFamily="2" charset="0"/>
      <p:regular r:id="rId8"/>
      <p:bold r:id="rId9"/>
      <p:italic r:id="rId10"/>
      <p:boldItalic r:id="rId1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61" d="100"/>
          <a:sy n="161" d="100"/>
        </p:scale>
        <p:origin x="784" y="20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841c5c6c38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841c5c6c38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987a965298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987a965298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987a965298_0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987a965298_0_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3987a965298_0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3987a965298_0_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6450" y="457975"/>
            <a:ext cx="8231100" cy="16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Green</a:t>
            </a:r>
            <a:endParaRPr sz="48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Peter Mayer</a:t>
            </a: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Traditional French carol</a:t>
            </a: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Arrangement: Peter Mayer and Adam Podd</a:t>
            </a: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563100"/>
            <a:ext cx="8115000" cy="42088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winter’s gray is on the sky,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rust upon the leaves that lie,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Red on the last few berries clinging,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brown on the branch 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where the bitter wind’s singing—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Even when white obscures the scene,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still, in winter, there is green. 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563100"/>
            <a:ext cx="8115000" cy="42088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Waving defiant pine tree boughs,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cedar needles, stubborn and proud,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Hiding inside the seeds of summer,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deep in the root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where it sleeps under cover—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Patiently waiting there unseen,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in the winter, there is green.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8875" y="563100"/>
            <a:ext cx="8115000" cy="42088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Death may raise its voice today;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O, but Life will have its say,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Speaking in lovers and in children,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in poets’ pens 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philosophers’ visions.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Life is a planet’s daring dream: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Earth’s devotion, spoken in green.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7"/>
          <p:cNvSpPr txBox="1"/>
          <p:nvPr/>
        </p:nvSpPr>
        <p:spPr>
          <a:xfrm>
            <a:off x="1028875" y="563100"/>
            <a:ext cx="8115000" cy="42088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 keep it in your winter store,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hang its garland ’round the door,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Grant to your heart its hopeful promise,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fashion a wreath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for its blessing upon us.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Winter brings browns and grays indeed;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but when it comes, remember green.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235</Words>
  <Application>Microsoft Macintosh PowerPoint</Application>
  <PresentationFormat>On-screen Show (16:9)</PresentationFormat>
  <Paragraphs>16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Helvetica Neue</vt:lpstr>
      <vt:lpstr>Simple Light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Everett Howe</cp:lastModifiedBy>
  <cp:revision>1</cp:revision>
  <dcterms:modified xsi:type="dcterms:W3CDTF">2025-12-02T20:05:37Z</dcterms:modified>
</cp:coreProperties>
</file>